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128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8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6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5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6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7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77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4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6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4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3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4834" y="2247442"/>
            <a:ext cx="7772400" cy="1470025"/>
          </a:xfrm>
        </p:spPr>
        <p:txBody>
          <a:bodyPr>
            <a:normAutofit fontScale="90000"/>
          </a:bodyPr>
          <a:lstStyle/>
          <a:p>
            <a:r>
              <a:rPr dirty="0"/>
              <a:t>Pakistani Pahiyah: Comprehensive Vehicle Database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834" y="4547135"/>
            <a:ext cx="6400800" cy="3276600"/>
          </a:xfrm>
        </p:spPr>
        <p:txBody>
          <a:bodyPr>
            <a:normAutofit/>
          </a:bodyPr>
          <a:lstStyle/>
          <a:p>
            <a:r>
              <a:rPr lang="en-US" b="1" dirty="0" smtClean="0"/>
              <a:t>“</a:t>
            </a:r>
            <a:r>
              <a:rPr b="1" dirty="0" smtClean="0"/>
              <a:t>Jaha </a:t>
            </a:r>
            <a:r>
              <a:rPr b="1" dirty="0"/>
              <a:t>Milay Sab Kuch, Jo Hum Ko Bhi Nahi </a:t>
            </a:r>
            <a:r>
              <a:rPr b="1" dirty="0" smtClean="0"/>
              <a:t>Maloom</a:t>
            </a:r>
            <a:r>
              <a:rPr lang="en-US" b="1" dirty="0" smtClean="0"/>
              <a:t>"</a:t>
            </a:r>
            <a:endParaRPr b="1" dirty="0"/>
          </a:p>
          <a:p>
            <a:endParaRPr dirty="0"/>
          </a:p>
          <a:p>
            <a:pPr algn="ctr"/>
            <a:r>
              <a:rPr sz="2000" dirty="0">
                <a:solidFill>
                  <a:schemeClr val="bg1">
                    <a:lumMod val="65000"/>
                  </a:schemeClr>
                </a:solidFill>
              </a:rPr>
              <a:t>Muhammad Sarmad Fowad (</a:t>
            </a:r>
            <a:r>
              <a:rPr sz="2000" dirty="0" smtClean="0">
                <a:solidFill>
                  <a:schemeClr val="bg1">
                    <a:lumMod val="65000"/>
                  </a:schemeClr>
                </a:solidFill>
              </a:rPr>
              <a:t>22i-2222)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sz="2000" dirty="0" smtClean="0">
                <a:solidFill>
                  <a:schemeClr val="bg1">
                    <a:lumMod val="65000"/>
                  </a:schemeClr>
                </a:solidFill>
              </a:rPr>
              <a:t>Zain </a:t>
            </a:r>
            <a:r>
              <a:rPr sz="2000" dirty="0">
                <a:solidFill>
                  <a:schemeClr val="bg1">
                    <a:lumMod val="65000"/>
                  </a:schemeClr>
                </a:solidFill>
              </a:rPr>
              <a:t>Khalid (22i-2161)</a:t>
            </a:r>
          </a:p>
          <a:p>
            <a:pPr algn="ctr"/>
            <a:r>
              <a:rPr sz="2000" dirty="0">
                <a:solidFill>
                  <a:schemeClr val="bg1">
                    <a:lumMod val="65000"/>
                  </a:schemeClr>
                </a:solidFill>
              </a:rPr>
              <a:t>Summer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22619"/>
            <a:ext cx="8206161" cy="1609344"/>
          </a:xfrm>
        </p:spPr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219200"/>
            <a:ext cx="4783666" cy="5571067"/>
          </a:xfrm>
        </p:spPr>
        <p:txBody>
          <a:bodyPr>
            <a:normAutofit/>
          </a:bodyPr>
          <a:lstStyle/>
          <a:p>
            <a:r>
              <a:rPr dirty="0"/>
              <a:t>Summary: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The 'Pakistani Pahiyah' project aims to create a comprehensive vehicle database for Pakistan.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Utilizing advanced data structures and algorithms, this CLI tool provides exhaustive vehicle information.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Serves as a valuable resource for enthusiasts and researchers.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Holds potential for future expansion and commercialization.</a:t>
            </a:r>
          </a:p>
          <a:p>
            <a:endParaRPr dirty="0"/>
          </a:p>
          <a:p>
            <a:r>
              <a:rPr dirty="0"/>
              <a:t>Final Note: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'Pakistani Pahiyah: Because even our grandpa’s first car deserves a spot in the spotlight</a:t>
            </a:r>
            <a:r>
              <a:rPr dirty="0"/>
              <a:t>!'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33" y="1219200"/>
            <a:ext cx="4016943" cy="4016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8" y="2367815"/>
            <a:ext cx="4854696" cy="3758348"/>
          </a:xfrm>
        </p:spPr>
        <p:txBody>
          <a:bodyPr>
            <a:normAutofit/>
          </a:bodyPr>
          <a:lstStyle/>
          <a:p>
            <a:r>
              <a:rPr sz="2400" dirty="0">
                <a:latin typeface="Bahnschrift Light" panose="020B0502040204020203" pitchFamily="34" charset="0"/>
              </a:rPr>
              <a:t>Questions and Discussion</a:t>
            </a:r>
            <a:r>
              <a:rPr sz="2400" dirty="0" smtClean="0">
                <a:latin typeface="Bahnschrift Light" panose="020B0502040204020203" pitchFamily="34" charset="0"/>
              </a:rPr>
              <a:t>:</a:t>
            </a:r>
            <a:endParaRPr sz="2400" dirty="0">
              <a:latin typeface="Bahnschrift Light" panose="020B0502040204020203" pitchFamily="34" charset="0"/>
            </a:endParaRPr>
          </a:p>
          <a:p>
            <a:r>
              <a:rPr sz="2400" dirty="0">
                <a:latin typeface="Bahnschrift Light" panose="020B0502040204020203" pitchFamily="34" charset="0"/>
              </a:rPr>
              <a:t>- Open floor for questions and feedback from the audience</a:t>
            </a:r>
            <a:r>
              <a:rPr sz="2400" dirty="0" smtClean="0">
                <a:latin typeface="Bahnschrift Light" panose="020B0502040204020203" pitchFamily="34" charset="0"/>
              </a:rPr>
              <a:t>.</a:t>
            </a:r>
            <a:endParaRPr sz="2400" dirty="0">
              <a:latin typeface="Bahnschrift Light" panose="020B0502040204020203" pitchFamily="34" charset="0"/>
            </a:endParaRPr>
          </a:p>
          <a:p>
            <a:r>
              <a:rPr sz="2400" dirty="0">
                <a:latin typeface="Bahnschrift Light" panose="020B0502040204020203" pitchFamily="34" charset="0"/>
              </a:rPr>
              <a:t>- Discuss potential improvements and additional features.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67" y="2367815"/>
            <a:ext cx="3429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2245"/>
            <a:ext cx="7993781" cy="1609344"/>
          </a:xfrm>
        </p:spPr>
        <p:txBody>
          <a:bodyPr>
            <a:normAutofit/>
          </a:bodyPr>
          <a:lstStyle/>
          <a:p>
            <a:r>
              <a:rPr sz="6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825"/>
            <a:ext cx="5300133" cy="4525963"/>
          </a:xfrm>
        </p:spPr>
        <p:txBody>
          <a:bodyPr>
            <a:normAutofit/>
          </a:bodyPr>
          <a:lstStyle/>
          <a:p>
            <a:r>
              <a:rPr dirty="0"/>
              <a:t>Objective: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Develop a C++ CLI application managing a comprehensive database of vehicles in Pakistan since 1947.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Provide detailed information on all car models, including rare and discontinued vehicles.</a:t>
            </a:r>
          </a:p>
          <a:p>
            <a:endParaRPr dirty="0"/>
          </a:p>
          <a:p>
            <a:r>
              <a:rPr dirty="0"/>
              <a:t>Tagline Explanation: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'Jaha Milay Sab Kuch, Jo Hum Ko Bhi Nahi Maloom' signifies the extensive coverage of all vehicle </a:t>
            </a:r>
            <a:r>
              <a:rPr dirty="0" smtClean="0">
                <a:latin typeface="Bahnschrift Light" panose="020B0502040204020203" pitchFamily="34" charset="0"/>
              </a:rPr>
              <a:t>data</a:t>
            </a:r>
            <a:r>
              <a:rPr lang="en-US" dirty="0" smtClean="0">
                <a:latin typeface="Bahnschrift Light" panose="020B0502040204020203" pitchFamily="34" charset="0"/>
              </a:rPr>
              <a:t>. </a:t>
            </a:r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55" y="1609825"/>
            <a:ext cx="3605245" cy="3605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385" y="0"/>
            <a:ext cx="8082815" cy="1609344"/>
          </a:xfrm>
        </p:spPr>
        <p:txBody>
          <a:bodyPr/>
          <a:lstStyle/>
          <a:p>
            <a:r>
              <a:rPr dirty="0"/>
              <a:t>Objectives and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67" y="1824299"/>
            <a:ext cx="5080000" cy="4525963"/>
          </a:xfrm>
        </p:spPr>
        <p:txBody>
          <a:bodyPr>
            <a:normAutofit/>
          </a:bodyPr>
          <a:lstStyle/>
          <a:p>
            <a:r>
              <a:rPr dirty="0"/>
              <a:t>Comprehensive Vehicle Data: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Maintain records of all cars from past to present.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Include details like make, model, launch year, engine size, and more.</a:t>
            </a:r>
          </a:p>
          <a:p>
            <a:endParaRPr dirty="0">
              <a:latin typeface="Bahnschrift Light" panose="020B0502040204020203" pitchFamily="34" charset="0"/>
            </a:endParaRPr>
          </a:p>
          <a:p>
            <a:r>
              <a:rPr dirty="0"/>
              <a:t>User Operations: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Add, edit, and delete car </a:t>
            </a:r>
            <a:r>
              <a:rPr dirty="0" smtClean="0">
                <a:latin typeface="Bahnschrift Light" panose="020B0502040204020203" pitchFamily="34" charset="0"/>
              </a:rPr>
              <a:t>record</a:t>
            </a:r>
            <a:r>
              <a:rPr lang="en-US" dirty="0" smtClean="0">
                <a:latin typeface="Bahnschrift Light" panose="020B0502040204020203" pitchFamily="34" charset="0"/>
              </a:rPr>
              <a:t>, </a:t>
            </a:r>
            <a:r>
              <a:rPr lang="en-US" dirty="0" err="1" smtClean="0">
                <a:latin typeface="Bahnschrift Light" panose="020B0502040204020203" pitchFamily="34" charset="0"/>
              </a:rPr>
              <a:t>etc</a:t>
            </a:r>
            <a:r>
              <a:rPr lang="en-US" dirty="0" smtClean="0">
                <a:latin typeface="Bahnschrift Light" panose="020B0502040204020203" pitchFamily="34" charset="0"/>
              </a:rPr>
              <a:t>….</a:t>
            </a:r>
            <a:endParaRPr dirty="0">
              <a:latin typeface="Bahnschrift Light" panose="020B0502040204020203" pitchFamily="34" charset="0"/>
            </a:endParaRPr>
          </a:p>
          <a:p>
            <a:pPr lvl="1"/>
            <a:r>
              <a:rPr dirty="0">
                <a:latin typeface="Bahnschrift Light" panose="020B0502040204020203" pitchFamily="34" charset="0"/>
              </a:rPr>
              <a:t>- Sort and retrieve data based on various parameters.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Manage user and admin operations.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1" y="1824299"/>
            <a:ext cx="3594724" cy="3594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19"/>
            <a:ext cx="8001000" cy="1609344"/>
          </a:xfrm>
        </p:spPr>
        <p:txBody>
          <a:bodyPr/>
          <a:lstStyle/>
          <a:p>
            <a:r>
              <a:t>Project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5885848" cy="4525963"/>
          </a:xfrm>
        </p:spPr>
        <p:txBody>
          <a:bodyPr>
            <a:normAutofit/>
          </a:bodyPr>
          <a:lstStyle/>
          <a:p>
            <a:r>
              <a:rPr dirty="0"/>
              <a:t>Why This Project?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Application of coding techniques and data structures.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Gain insights into the automotive industry.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Align with Data Science and Analytics (DSA) excellence.</a:t>
            </a:r>
          </a:p>
          <a:p>
            <a:endParaRPr dirty="0"/>
          </a:p>
          <a:p>
            <a:r>
              <a:rPr dirty="0"/>
              <a:t>Research and Market Exploration: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Gather comprehensive data about cars.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Analyze real-time economic trends in the automotive industry.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85" y="1600200"/>
            <a:ext cx="3289434" cy="3289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1609344"/>
          </a:xfrm>
        </p:spPr>
        <p:txBody>
          <a:bodyPr/>
          <a:lstStyle/>
          <a:p>
            <a:r>
              <a:rPr dirty="0"/>
              <a:t>Algorithms and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8" y="2116666"/>
            <a:ext cx="3945467" cy="3183467"/>
          </a:xfrm>
        </p:spPr>
        <p:txBody>
          <a:bodyPr>
            <a:normAutofit fontScale="92500" lnSpcReduction="10000"/>
          </a:bodyPr>
          <a:lstStyle/>
          <a:p>
            <a:r>
              <a:rPr dirty="0"/>
              <a:t>Algorithms and Techniques: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Pointers: Variables storing memory addresses.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Structures: User-defined data types grouping related data.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Classes: Encapsulation, inheritance, polymorphism, etc.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Trees: Hierarchical data storage (e.g., Binary Search Trees, AVL trees).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Stack: Operations like push(), pop(), and top</a:t>
            </a:r>
            <a:r>
              <a:rPr dirty="0" smtClean="0">
                <a:latin typeface="Bahnschrift Light" panose="020B0502040204020203" pitchFamily="34" charset="0"/>
              </a:rPr>
              <a:t>().</a:t>
            </a:r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625" y="2116666"/>
            <a:ext cx="3975234" cy="3975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Execution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Development Steps: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Gather and store vehicle data.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Implement login system.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Divide functions for different logins.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Develop and test functions.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Create header files if necessary.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Find and handle corner cases.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Perform robust testing.</a:t>
            </a:r>
          </a:p>
          <a:p>
            <a:endParaRPr dirty="0"/>
          </a:p>
          <a:p>
            <a:r>
              <a:rPr dirty="0"/>
              <a:t>Resource Utilization: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Use previous assignments and online sources.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903" y="2121408"/>
            <a:ext cx="3090600" cy="30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609344"/>
          </a:xfrm>
        </p:spPr>
        <p:txBody>
          <a:bodyPr/>
          <a:lstStyle/>
          <a:p>
            <a:r>
              <a:rPr dirty="0"/>
              <a:t>Technical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4199467" cy="3992563"/>
          </a:xfrm>
        </p:spPr>
        <p:txBody>
          <a:bodyPr>
            <a:normAutofit/>
          </a:bodyPr>
          <a:lstStyle/>
          <a:p>
            <a:r>
              <a:rPr dirty="0"/>
              <a:t>Database Management: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Store detailed car information, including technical specifications and historical data.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Efficient data retrieval and manipulation using advanced data structures.</a:t>
            </a:r>
          </a:p>
          <a:p>
            <a:endParaRPr dirty="0"/>
          </a:p>
          <a:p>
            <a:r>
              <a:rPr dirty="0"/>
              <a:t>CLI Interface:</a:t>
            </a:r>
          </a:p>
          <a:p>
            <a:pPr lvl="1"/>
            <a:r>
              <a:rPr dirty="0"/>
              <a:t>- </a:t>
            </a:r>
            <a:r>
              <a:rPr dirty="0">
                <a:latin typeface="Bahnschrift Light" panose="020B0502040204020203" pitchFamily="34" charset="0"/>
              </a:rPr>
              <a:t>Provide a user-friendly command-line interface for accessing and managing the database.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03" y="2133600"/>
            <a:ext cx="3906966" cy="3906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609344"/>
          </a:xfrm>
        </p:spPr>
        <p:txBody>
          <a:bodyPr/>
          <a:lstStyle/>
          <a:p>
            <a:r>
              <a:rPr dirty="0"/>
              <a:t>Expected Results and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3942"/>
            <a:ext cx="4867977" cy="4883859"/>
          </a:xfrm>
        </p:spPr>
        <p:txBody>
          <a:bodyPr>
            <a:normAutofit fontScale="92500" lnSpcReduction="10000"/>
          </a:bodyPr>
          <a:lstStyle/>
          <a:p>
            <a:r>
              <a:rPr dirty="0"/>
              <a:t>Admin Capabilities: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Add, delete, and edit car records.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Implement user-related functions</a:t>
            </a:r>
            <a:r>
              <a:rPr dirty="0" smtClean="0">
                <a:latin typeface="Bahnschrift Light" panose="020B0502040204020203" pitchFamily="34" charset="0"/>
              </a:rPr>
              <a:t>.</a:t>
            </a:r>
            <a:endParaRPr lang="en-US" dirty="0" smtClean="0">
              <a:latin typeface="Bahnschrift Light" panose="020B0502040204020203" pitchFamily="34" charset="0"/>
            </a:endParaRPr>
          </a:p>
          <a:p>
            <a:pPr lvl="1"/>
            <a:r>
              <a:rPr lang="en-US" dirty="0" err="1" smtClean="0">
                <a:latin typeface="Bahnschrift Light" panose="020B0502040204020203" pitchFamily="34" charset="0"/>
              </a:rPr>
              <a:t>Etc</a:t>
            </a:r>
            <a:r>
              <a:rPr lang="en-US" dirty="0" smtClean="0">
                <a:latin typeface="Bahnschrift Light" panose="020B0502040204020203" pitchFamily="34" charset="0"/>
              </a:rPr>
              <a:t> …</a:t>
            </a:r>
            <a:endParaRPr dirty="0">
              <a:latin typeface="Bahnschrift Light" panose="020B0502040204020203" pitchFamily="34" charset="0"/>
            </a:endParaRPr>
          </a:p>
          <a:p>
            <a:endParaRPr dirty="0"/>
          </a:p>
          <a:p>
            <a:r>
              <a:rPr dirty="0"/>
              <a:t>User Capabilities:</a:t>
            </a:r>
          </a:p>
          <a:p>
            <a:pPr lvl="1"/>
            <a:r>
              <a:rPr dirty="0" smtClean="0">
                <a:latin typeface="Bahnschrift Light" panose="020B0502040204020203" pitchFamily="34" charset="0"/>
              </a:rPr>
              <a:t>- Sort </a:t>
            </a:r>
            <a:r>
              <a:rPr dirty="0">
                <a:latin typeface="Bahnschrift Light" panose="020B0502040204020203" pitchFamily="34" charset="0"/>
              </a:rPr>
              <a:t>and find car data based on specific criteria.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Retrieve detailed car information.</a:t>
            </a:r>
          </a:p>
          <a:p>
            <a:endParaRPr dirty="0"/>
          </a:p>
          <a:p>
            <a:r>
              <a:rPr dirty="0"/>
              <a:t>Overall Benefits: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Enhance practical development skills.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Prepare for final exams and future projects.</a:t>
            </a:r>
          </a:p>
          <a:p>
            <a:pPr lvl="1"/>
            <a:r>
              <a:rPr dirty="0">
                <a:latin typeface="Bahnschrift Light" panose="020B0502040204020203" pitchFamily="34" charset="0"/>
              </a:rPr>
              <a:t>- Potential for commercialization as a website.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55" y="1784258"/>
            <a:ext cx="3596264" cy="3596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983832"/>
            <a:ext cx="7772400" cy="3188368"/>
          </a:xfrm>
        </p:spPr>
        <p:txBody>
          <a:bodyPr/>
          <a:lstStyle/>
          <a:p>
            <a:r>
              <a:rPr lang="en-US" dirty="0" smtClean="0"/>
              <a:t>Created online via using MIRO ONLINE TOOL.</a:t>
            </a:r>
          </a:p>
          <a:p>
            <a:r>
              <a:rPr lang="en-US" dirty="0" smtClean="0"/>
              <a:t>Lets move toward them.</a:t>
            </a:r>
          </a:p>
        </p:txBody>
      </p:sp>
    </p:spTree>
    <p:extLst>
      <p:ext uri="{BB962C8B-B14F-4D97-AF65-F5344CB8AC3E}">
        <p14:creationId xmlns:p14="http://schemas.microsoft.com/office/powerpoint/2010/main" val="12217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39</TotalTime>
  <Words>573</Words>
  <Application>Microsoft Office PowerPoint</Application>
  <PresentationFormat>On-screen Show (4:3)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Bahnschrift Light</vt:lpstr>
      <vt:lpstr>Rockwell</vt:lpstr>
      <vt:lpstr>Rockwell Condensed</vt:lpstr>
      <vt:lpstr>Wingdings</vt:lpstr>
      <vt:lpstr>Wood Type</vt:lpstr>
      <vt:lpstr>Pakistani Pahiyah: Comprehensive Vehicle Database Management System</vt:lpstr>
      <vt:lpstr>Overview</vt:lpstr>
      <vt:lpstr>Objectives and Features</vt:lpstr>
      <vt:lpstr>Project Rationale</vt:lpstr>
      <vt:lpstr>Algorithms and Data Structures</vt:lpstr>
      <vt:lpstr>Execution Strategy</vt:lpstr>
      <vt:lpstr>Technical Approach</vt:lpstr>
      <vt:lpstr>Expected Results and Benefits</vt:lpstr>
      <vt:lpstr>Flow charts</vt:lpstr>
      <vt:lpstr>Conclusion</vt:lpstr>
      <vt:lpstr>Q&amp;A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Pakistani Pahiyah: Comprehensive Vehicle Database Management System</dc:title>
  <dc:subject/>
  <dc:creator>HP Elitebook</dc:creator>
  <cp:keywords/>
  <dc:description>generated using python-pptx</dc:description>
  <cp:lastModifiedBy>HP Elitebook</cp:lastModifiedBy>
  <cp:revision>8</cp:revision>
  <dcterms:created xsi:type="dcterms:W3CDTF">2013-01-27T09:14:16Z</dcterms:created>
  <dcterms:modified xsi:type="dcterms:W3CDTF">2024-08-01T03:04:10Z</dcterms:modified>
  <cp:category/>
</cp:coreProperties>
</file>